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TT Supermolot Condensed Bold Italics" charset="1" panose="02000806040000090003"/>
      <p:regular r:id="rId16"/>
    </p:embeddedFont>
    <p:embeddedFont>
      <p:font typeface="Poppins" charset="1" panose="00000500000000000000"/>
      <p:regular r:id="rId17"/>
    </p:embeddedFont>
    <p:embeddedFont>
      <p:font typeface="Poppins Bold" charset="1" panose="000008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font" Target="fonts/font17.fntdata"/><Relationship Id="rId7" Type="http://schemas.openxmlformats.org/officeDocument/2006/relationships/slide" Target="slides/slide2.xml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ustomXml" Target="../customXml/item1.xml"/><Relationship Id="rId14" Type="http://schemas.openxmlformats.org/officeDocument/2006/relationships/slide" Target="slides/slide9.xml"/><Relationship Id="rId4" Type="http://schemas.openxmlformats.org/officeDocument/2006/relationships/theme" Target="theme/theme1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.png" Type="http://schemas.openxmlformats.org/officeDocument/2006/relationships/image"/><Relationship Id="rId5" Target="../media/image9.jpeg" Type="http://schemas.openxmlformats.org/officeDocument/2006/relationships/image"/><Relationship Id="rId6" Target="../media/image10.jpe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.png" Type="http://schemas.openxmlformats.org/officeDocument/2006/relationships/image"/><Relationship Id="rId5" Target="../media/image13.jpeg" Type="http://schemas.openxmlformats.org/officeDocument/2006/relationships/image"/><Relationship Id="rId6" Target="../media/image14.png" Type="http://schemas.openxmlformats.org/officeDocument/2006/relationships/image"/><Relationship Id="rId7" Target="../media/image15.jpeg" Type="http://schemas.openxmlformats.org/officeDocument/2006/relationships/image"/><Relationship Id="rId8" Target="../media/image1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19" id="19"/>
          <p:cNvGrpSpPr/>
          <p:nvPr/>
        </p:nvGrpSpPr>
        <p:grpSpPr>
          <a:xfrm rot="0">
            <a:off x="-349397" y="4724361"/>
            <a:ext cx="2261249" cy="2746091"/>
            <a:chOff x="0" y="0"/>
            <a:chExt cx="3014999" cy="366145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25693" y="1588628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6379636" y="2296562"/>
            <a:ext cx="2261249" cy="2746091"/>
            <a:chOff x="0" y="0"/>
            <a:chExt cx="3014999" cy="366145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925693" y="1588628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278081" y="2513868"/>
            <a:ext cx="1731837" cy="1731837"/>
          </a:xfrm>
          <a:custGeom>
            <a:avLst/>
            <a:gdLst/>
            <a:ahLst/>
            <a:cxnLst/>
            <a:rect r="r" b="b" t="t" l="l"/>
            <a:pathLst>
              <a:path h="1731837" w="1731837">
                <a:moveTo>
                  <a:pt x="0" y="0"/>
                </a:moveTo>
                <a:lnTo>
                  <a:pt x="1731838" y="0"/>
                </a:lnTo>
                <a:lnTo>
                  <a:pt x="1731838" y="1731837"/>
                </a:lnTo>
                <a:lnTo>
                  <a:pt x="0" y="1731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327736" y="4536381"/>
            <a:ext cx="17632528" cy="1471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43"/>
              </a:lnSpc>
            </a:pPr>
            <a:r>
              <a:rPr lang="en-US" b="true" sz="11399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THEATER TRANSFORMATION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717098" y="5913960"/>
            <a:ext cx="14853803" cy="512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9"/>
              </a:lnSpc>
            </a:pPr>
            <a:r>
              <a:rPr lang="en-US" sz="2428" spc="124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TRUTH AND VISION MINISTRIES | S3 TECHNOLOGIES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72161" y="6941704"/>
            <a:ext cx="254367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 Presentation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987237" y="8943810"/>
            <a:ext cx="2196320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mys3tech.com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78050" y="8943810"/>
            <a:ext cx="212271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330-6498-5408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t="0" r="-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19" id="19"/>
          <p:cNvGrpSpPr/>
          <p:nvPr/>
        </p:nvGrpSpPr>
        <p:grpSpPr>
          <a:xfrm rot="0">
            <a:off x="7597399" y="6797947"/>
            <a:ext cx="3093202" cy="703439"/>
            <a:chOff x="0" y="0"/>
            <a:chExt cx="4071016" cy="92580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71016" cy="925808"/>
            </a:xfrm>
            <a:custGeom>
              <a:avLst/>
              <a:gdLst/>
              <a:ahLst/>
              <a:cxnLst/>
              <a:rect r="r" b="b" t="t" l="l"/>
              <a:pathLst>
                <a:path h="925808" w="4071016">
                  <a:moveTo>
                    <a:pt x="4071016" y="462904"/>
                  </a:moveTo>
                  <a:lnTo>
                    <a:pt x="3867816" y="925808"/>
                  </a:lnTo>
                  <a:lnTo>
                    <a:pt x="203200" y="925808"/>
                  </a:lnTo>
                  <a:lnTo>
                    <a:pt x="0" y="462904"/>
                  </a:lnTo>
                  <a:lnTo>
                    <a:pt x="203200" y="0"/>
                  </a:lnTo>
                  <a:lnTo>
                    <a:pt x="3867816" y="0"/>
                  </a:lnTo>
                  <a:lnTo>
                    <a:pt x="4071016" y="462904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114300" y="-57150"/>
              <a:ext cx="3842416" cy="982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2432239" y="4302224"/>
            <a:ext cx="13423521" cy="1795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b="true" sz="13886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THANK YOU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-696461" y="2036375"/>
            <a:ext cx="2955694" cy="3589434"/>
            <a:chOff x="0" y="0"/>
            <a:chExt cx="3940925" cy="478591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730945" cy="2709405"/>
            </a:xfrm>
            <a:custGeom>
              <a:avLst/>
              <a:gdLst/>
              <a:ahLst/>
              <a:cxnLst/>
              <a:rect r="r" b="b" t="t" l="l"/>
              <a:pathLst>
                <a:path h="2709405" w="2730945">
                  <a:moveTo>
                    <a:pt x="0" y="0"/>
                  </a:moveTo>
                  <a:lnTo>
                    <a:pt x="2730945" y="0"/>
                  </a:lnTo>
                  <a:lnTo>
                    <a:pt x="2730945" y="2709405"/>
                  </a:lnTo>
                  <a:lnTo>
                    <a:pt x="0" y="270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209980" y="2076507"/>
              <a:ext cx="2730945" cy="2709405"/>
            </a:xfrm>
            <a:custGeom>
              <a:avLst/>
              <a:gdLst/>
              <a:ahLst/>
              <a:cxnLst/>
              <a:rect r="r" b="b" t="t" l="l"/>
              <a:pathLst>
                <a:path h="2709405" w="2730945">
                  <a:moveTo>
                    <a:pt x="0" y="0"/>
                  </a:moveTo>
                  <a:lnTo>
                    <a:pt x="2730945" y="0"/>
                  </a:lnTo>
                  <a:lnTo>
                    <a:pt x="2730945" y="2709405"/>
                  </a:lnTo>
                  <a:lnTo>
                    <a:pt x="0" y="270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6852379" y="5625809"/>
            <a:ext cx="2261249" cy="2746091"/>
            <a:chOff x="0" y="0"/>
            <a:chExt cx="3014999" cy="3661454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925693" y="1588628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278081" y="2513868"/>
            <a:ext cx="1731837" cy="1731837"/>
          </a:xfrm>
          <a:custGeom>
            <a:avLst/>
            <a:gdLst/>
            <a:ahLst/>
            <a:cxnLst/>
            <a:rect r="r" b="b" t="t" l="l"/>
            <a:pathLst>
              <a:path h="1731837" w="1731837">
                <a:moveTo>
                  <a:pt x="0" y="0"/>
                </a:moveTo>
                <a:lnTo>
                  <a:pt x="1731838" y="0"/>
                </a:lnTo>
                <a:lnTo>
                  <a:pt x="1731838" y="1731837"/>
                </a:lnTo>
                <a:lnTo>
                  <a:pt x="0" y="1731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3229305" y="5913960"/>
            <a:ext cx="11829390" cy="512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9"/>
              </a:lnSpc>
            </a:pPr>
            <a:r>
              <a:rPr lang="en-US" sz="2428" spc="124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 YOUR ATTENTION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872161" y="6941704"/>
            <a:ext cx="254367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9648905" y="2262333"/>
            <a:ext cx="10248025" cy="5627376"/>
            <a:chOff x="0" y="0"/>
            <a:chExt cx="1296921" cy="71216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96921" cy="712163"/>
            </a:xfrm>
            <a:custGeom>
              <a:avLst/>
              <a:gdLst/>
              <a:ahLst/>
              <a:cxnLst/>
              <a:rect r="r" b="b" t="t" l="l"/>
              <a:pathLst>
                <a:path h="712163" w="1296921">
                  <a:moveTo>
                    <a:pt x="1296921" y="356082"/>
                  </a:moveTo>
                  <a:lnTo>
                    <a:pt x="1093721" y="712163"/>
                  </a:lnTo>
                  <a:lnTo>
                    <a:pt x="203200" y="712163"/>
                  </a:lnTo>
                  <a:lnTo>
                    <a:pt x="0" y="356082"/>
                  </a:lnTo>
                  <a:lnTo>
                    <a:pt x="203200" y="0"/>
                  </a:lnTo>
                  <a:lnTo>
                    <a:pt x="1093721" y="0"/>
                  </a:lnTo>
                  <a:lnTo>
                    <a:pt x="1296921" y="356082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114300" y="-57150"/>
              <a:ext cx="1068321" cy="7693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967973" y="2419608"/>
            <a:ext cx="11167733" cy="5246370"/>
            <a:chOff x="0" y="0"/>
            <a:chExt cx="1486868" cy="6985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486868" cy="698500"/>
            </a:xfrm>
            <a:custGeom>
              <a:avLst/>
              <a:gdLst/>
              <a:ahLst/>
              <a:cxnLst/>
              <a:rect r="r" b="b" t="t" l="l"/>
              <a:pathLst>
                <a:path h="698500" w="1486868">
                  <a:moveTo>
                    <a:pt x="1486868" y="349250"/>
                  </a:moveTo>
                  <a:lnTo>
                    <a:pt x="1283668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283668" y="0"/>
                  </a:lnTo>
                  <a:lnTo>
                    <a:pt x="1486868" y="349250"/>
                  </a:lnTo>
                  <a:close/>
                </a:path>
              </a:pathLst>
            </a:custGeom>
            <a:blipFill>
              <a:blip r:embed="rId2"/>
              <a:stretch>
                <a:fillRect l="-8159" t="-61874" r="0" b="-145105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2168678" y="4662712"/>
            <a:ext cx="6731962" cy="385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 create an innovative, multipurpose space where students can explore the intersection of technology and creativity through esports and a variety of immersive, hands-on emerging technologies.</a:t>
            </a:r>
          </a:p>
          <a:p>
            <a:pPr algn="just">
              <a:lnSpc>
                <a:spcPts val="3400"/>
              </a:lnSpc>
            </a:pPr>
          </a:p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This transformed space will empower students to learn real world technology skills, expose them to STEM career paths, and foster a sense of community and teamwork through esports.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7616719" y="6497031"/>
            <a:ext cx="2093347" cy="2542188"/>
            <a:chOff x="0" y="0"/>
            <a:chExt cx="2791129" cy="338958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856959" y="1470669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-875122" y="1795442"/>
            <a:ext cx="3043800" cy="3696431"/>
            <a:chOff x="0" y="0"/>
            <a:chExt cx="4058400" cy="49285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812352" cy="2790170"/>
            </a:xfrm>
            <a:custGeom>
              <a:avLst/>
              <a:gdLst/>
              <a:ahLst/>
              <a:cxnLst/>
              <a:rect r="r" b="b" t="t" l="l"/>
              <a:pathLst>
                <a:path h="2790170" w="2812352">
                  <a:moveTo>
                    <a:pt x="0" y="0"/>
                  </a:moveTo>
                  <a:lnTo>
                    <a:pt x="2812352" y="0"/>
                  </a:lnTo>
                  <a:lnTo>
                    <a:pt x="2812352" y="2790170"/>
                  </a:lnTo>
                  <a:lnTo>
                    <a:pt x="0" y="279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1246048" y="2138405"/>
              <a:ext cx="2812352" cy="2790170"/>
            </a:xfrm>
            <a:custGeom>
              <a:avLst/>
              <a:gdLst/>
              <a:ahLst/>
              <a:cxnLst/>
              <a:rect r="r" b="b" t="t" l="l"/>
              <a:pathLst>
                <a:path h="2790170" w="2812352">
                  <a:moveTo>
                    <a:pt x="0" y="0"/>
                  </a:moveTo>
                  <a:lnTo>
                    <a:pt x="2812352" y="0"/>
                  </a:lnTo>
                  <a:lnTo>
                    <a:pt x="2812352" y="2790170"/>
                  </a:lnTo>
                  <a:lnTo>
                    <a:pt x="0" y="2790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2168678" y="2364817"/>
            <a:ext cx="7799295" cy="2265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b="true" sz="9000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VISION STATEMENT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TextBox 18" id="18"/>
          <p:cNvSpPr txBox="true"/>
          <p:nvPr/>
        </p:nvSpPr>
        <p:spPr>
          <a:xfrm rot="0">
            <a:off x="8816343" y="2764790"/>
            <a:ext cx="8765104" cy="116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b="true" sz="9000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STEM HALL VISION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16343" y="3867785"/>
            <a:ext cx="8276645" cy="428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Phase 1 of this project focuses on transforming two areas: the hallway between theaters, and the smaller theater on the left. The hallway will become the STEM Hall: a space dedicated to a variety of interactive STEM-based technology.</a:t>
            </a:r>
          </a:p>
          <a:p>
            <a:pPr algn="just">
              <a:lnSpc>
                <a:spcPts val="3400"/>
              </a:lnSpc>
            </a:pPr>
          </a:p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Building a STEM afterschool space for students not only enhances their educational experience but also prepares them for future academic and career success, promotes diversity, and engages the community in meaningful ways.</a:t>
            </a:r>
          </a:p>
          <a:p>
            <a:pPr algn="just">
              <a:lnSpc>
                <a:spcPts val="3400"/>
              </a:lnSpc>
            </a:pPr>
          </a:p>
        </p:txBody>
      </p: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-1431878" y="2762818"/>
            <a:ext cx="5787084" cy="4761364"/>
            <a:chOff x="0" y="0"/>
            <a:chExt cx="6184570" cy="508839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gradFill rotWithShape="true">
              <a:gsLst>
                <a:gs pos="0">
                  <a:srgbClr val="4E7D00">
                    <a:alpha val="100000"/>
                  </a:srgbClr>
                </a:gs>
                <a:gs pos="100000">
                  <a:srgbClr val="9FFF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2"/>
              <a:stretch>
                <a:fillRect l="-26074" t="-69548" r="-79984" b="-18061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2267860" y="2762818"/>
            <a:ext cx="5787084" cy="4761364"/>
            <a:chOff x="0" y="0"/>
            <a:chExt cx="6184570" cy="508839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gradFill rotWithShape="true">
              <a:gsLst>
                <a:gs pos="0">
                  <a:srgbClr val="4E7D00">
                    <a:alpha val="100000"/>
                  </a:srgbClr>
                </a:gs>
                <a:gs pos="100000">
                  <a:srgbClr val="9FFF00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184570" cy="5088399"/>
            </a:xfrm>
            <a:custGeom>
              <a:avLst/>
              <a:gdLst/>
              <a:ahLst/>
              <a:cxnLst/>
              <a:rect r="r" b="b" t="t" l="l"/>
              <a:pathLst>
                <a:path h="5088399" w="6184570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2"/>
              <a:stretch>
                <a:fillRect l="-93775" t="-74257" r="-19966" b="-20346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6041759" y="2093076"/>
            <a:ext cx="3079374" cy="3739632"/>
            <a:chOff x="0" y="0"/>
            <a:chExt cx="4105832" cy="498617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845221" cy="2822779"/>
            </a:xfrm>
            <a:custGeom>
              <a:avLst/>
              <a:gdLst/>
              <a:ahLst/>
              <a:cxnLst/>
              <a:rect r="r" b="b" t="t" l="l"/>
              <a:pathLst>
                <a:path h="2822779" w="2845221">
                  <a:moveTo>
                    <a:pt x="0" y="0"/>
                  </a:moveTo>
                  <a:lnTo>
                    <a:pt x="2845221" y="0"/>
                  </a:lnTo>
                  <a:lnTo>
                    <a:pt x="2845221" y="2822779"/>
                  </a:lnTo>
                  <a:lnTo>
                    <a:pt x="0" y="2822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260611" y="2163397"/>
              <a:ext cx="2845221" cy="2822779"/>
            </a:xfrm>
            <a:custGeom>
              <a:avLst/>
              <a:gdLst/>
              <a:ahLst/>
              <a:cxnLst/>
              <a:rect r="r" b="b" t="t" l="l"/>
              <a:pathLst>
                <a:path h="2822779" w="2845221">
                  <a:moveTo>
                    <a:pt x="0" y="0"/>
                  </a:moveTo>
                  <a:lnTo>
                    <a:pt x="2845221" y="0"/>
                  </a:lnTo>
                  <a:lnTo>
                    <a:pt x="2845221" y="2822779"/>
                  </a:lnTo>
                  <a:lnTo>
                    <a:pt x="0" y="2822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2205901" y="6414830"/>
            <a:ext cx="2093347" cy="2542188"/>
            <a:chOff x="0" y="0"/>
            <a:chExt cx="2791129" cy="338958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56959" y="1470669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42091" y="-3676081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14173505" y="-256178"/>
            <a:ext cx="2093347" cy="2542188"/>
            <a:chOff x="0" y="0"/>
            <a:chExt cx="2791129" cy="338958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56959" y="1470669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6799410" y="5382805"/>
            <a:ext cx="2943160" cy="3574213"/>
            <a:chOff x="0" y="0"/>
            <a:chExt cx="3924214" cy="476561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719365" cy="2697916"/>
            </a:xfrm>
            <a:custGeom>
              <a:avLst/>
              <a:gdLst/>
              <a:ahLst/>
              <a:cxnLst/>
              <a:rect r="r" b="b" t="t" l="l"/>
              <a:pathLst>
                <a:path h="2697916" w="2719365">
                  <a:moveTo>
                    <a:pt x="0" y="0"/>
                  </a:moveTo>
                  <a:lnTo>
                    <a:pt x="2719365" y="0"/>
                  </a:lnTo>
                  <a:lnTo>
                    <a:pt x="2719365" y="2697916"/>
                  </a:lnTo>
                  <a:lnTo>
                    <a:pt x="0" y="269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204849" y="2067701"/>
              <a:ext cx="2719365" cy="2697916"/>
            </a:xfrm>
            <a:custGeom>
              <a:avLst/>
              <a:gdLst/>
              <a:ahLst/>
              <a:cxnLst/>
              <a:rect r="r" b="b" t="t" l="l"/>
              <a:pathLst>
                <a:path h="2697916" w="2719365">
                  <a:moveTo>
                    <a:pt x="0" y="0"/>
                  </a:moveTo>
                  <a:lnTo>
                    <a:pt x="2719365" y="0"/>
                  </a:lnTo>
                  <a:lnTo>
                    <a:pt x="2719365" y="2697916"/>
                  </a:lnTo>
                  <a:lnTo>
                    <a:pt x="0" y="269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39985" y="1642344"/>
            <a:ext cx="16008029" cy="7480923"/>
          </a:xfrm>
          <a:custGeom>
            <a:avLst/>
            <a:gdLst/>
            <a:ahLst/>
            <a:cxnLst/>
            <a:rect r="r" b="b" t="t" l="l"/>
            <a:pathLst>
              <a:path h="7480923" w="16008029">
                <a:moveTo>
                  <a:pt x="0" y="0"/>
                </a:moveTo>
                <a:lnTo>
                  <a:pt x="16008030" y="0"/>
                </a:lnTo>
                <a:lnTo>
                  <a:pt x="16008030" y="7480923"/>
                </a:lnTo>
                <a:lnTo>
                  <a:pt x="0" y="7480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6476956" y="152400"/>
            <a:ext cx="5280913" cy="116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b="true" sz="9000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STEM HALL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TextBox 18" id="18"/>
          <p:cNvSpPr txBox="true"/>
          <p:nvPr/>
        </p:nvSpPr>
        <p:spPr>
          <a:xfrm rot="0">
            <a:off x="12613204" y="3561000"/>
            <a:ext cx="4385678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Robot that can be programmed using physical blocks or a block coding app. Includes a booklet of challenge scenarios.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696461" y="2036375"/>
            <a:ext cx="2261249" cy="2746091"/>
            <a:chOff x="0" y="0"/>
            <a:chExt cx="3014999" cy="366145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25693" y="1588628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6919977" y="2953264"/>
            <a:ext cx="2261249" cy="2746091"/>
            <a:chOff x="0" y="0"/>
            <a:chExt cx="3014999" cy="366145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925693" y="1588628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6251207" y="3204062"/>
            <a:ext cx="2669287" cy="2293918"/>
            <a:chOff x="0" y="0"/>
            <a:chExt cx="812800" cy="6985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424485" y="3352972"/>
            <a:ext cx="2322731" cy="1996097"/>
            <a:chOff x="0" y="0"/>
            <a:chExt cx="812800" cy="698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68394" t="-34018" r="-54011" b="-1138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367506" y="3216285"/>
            <a:ext cx="2669287" cy="2293918"/>
            <a:chOff x="0" y="0"/>
            <a:chExt cx="812800" cy="6985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3" id="33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540784" y="3365196"/>
            <a:ext cx="2322731" cy="1996097"/>
            <a:chOff x="0" y="0"/>
            <a:chExt cx="812800" cy="6985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6"/>
              <a:stretch>
                <a:fillRect l="-13009" t="0" r="-15977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6251207" y="5878980"/>
            <a:ext cx="2669287" cy="2293918"/>
            <a:chOff x="0" y="0"/>
            <a:chExt cx="812800" cy="6985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8" id="38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6424485" y="6027891"/>
            <a:ext cx="2322731" cy="1996097"/>
            <a:chOff x="0" y="0"/>
            <a:chExt cx="812800" cy="6985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11011" t="0" r="-22019" b="0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9367506" y="5900729"/>
            <a:ext cx="2669287" cy="2293918"/>
            <a:chOff x="0" y="0"/>
            <a:chExt cx="812800" cy="6985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3" id="43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540784" y="6049639"/>
            <a:ext cx="2322731" cy="1996097"/>
            <a:chOff x="0" y="0"/>
            <a:chExt cx="812800" cy="6985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8"/>
              <a:stretch>
                <a:fillRect l="-14372" t="0" r="-14372" b="0"/>
              </a:stretch>
            </a:blip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12613204" y="3149837"/>
            <a:ext cx="3752749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4 Matatalab Coding Robots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757428" y="1736685"/>
            <a:ext cx="12773144" cy="116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b="true" sz="9000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STEM HALL TECHNOLOGIES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289118" y="3560984"/>
            <a:ext cx="4385678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Interactive projector that offers 40+ customizable games and apps for free. Great for improving hand-eye coordination!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2259412" y="3149837"/>
            <a:ext cx="3415384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Multiball Interactive Wall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289118" y="6510710"/>
            <a:ext cx="4385678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Immersive and educational Virtual Reality experiences that cover STEM focused subjects and topics.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564788" y="5832696"/>
            <a:ext cx="4110008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9 Meta Quest 3 VR Headsets and Victory XR 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2613204" y="6053367"/>
            <a:ext cx="4385678" cy="213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foam cube that uses Augmented Realilty to change into different objects that you can hold - especially useful for seeing detailed objects up close!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613204" y="5642205"/>
            <a:ext cx="3867239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10 MERGE Cubes and AR Apps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TextBox 18" id="18"/>
          <p:cNvSpPr txBox="true"/>
          <p:nvPr/>
        </p:nvSpPr>
        <p:spPr>
          <a:xfrm rot="0">
            <a:off x="12613204" y="3561000"/>
            <a:ext cx="4385678" cy="213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Sit-in simulator designed to replicate experience of flying an airplane. Includes a 3-screen display, pilot seat and controls, surround sound, and a PC.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696461" y="2036375"/>
            <a:ext cx="2261249" cy="2746091"/>
            <a:chOff x="0" y="0"/>
            <a:chExt cx="3014999" cy="366145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25693" y="1588628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6919977" y="2953264"/>
            <a:ext cx="2261249" cy="2746091"/>
            <a:chOff x="0" y="0"/>
            <a:chExt cx="3014999" cy="366145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925693" y="1588628"/>
              <a:ext cx="2089306" cy="2072826"/>
            </a:xfrm>
            <a:custGeom>
              <a:avLst/>
              <a:gdLst/>
              <a:ahLst/>
              <a:cxnLst/>
              <a:rect r="r" b="b" t="t" l="l"/>
              <a:pathLst>
                <a:path h="2072826" w="2089306">
                  <a:moveTo>
                    <a:pt x="0" y="0"/>
                  </a:moveTo>
                  <a:lnTo>
                    <a:pt x="2089306" y="0"/>
                  </a:lnTo>
                  <a:lnTo>
                    <a:pt x="2089306" y="2072826"/>
                  </a:lnTo>
                  <a:lnTo>
                    <a:pt x="0" y="2072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6251207" y="3204062"/>
            <a:ext cx="2669287" cy="2293918"/>
            <a:chOff x="0" y="0"/>
            <a:chExt cx="812800" cy="6985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8" id="28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424485" y="3352972"/>
            <a:ext cx="2322731" cy="1996097"/>
            <a:chOff x="0" y="0"/>
            <a:chExt cx="812800" cy="6985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5"/>
              <a:stretch>
                <a:fillRect l="-57532" t="-11380" r="-15391" b="-41547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367506" y="3216285"/>
            <a:ext cx="2669287" cy="2293918"/>
            <a:chOff x="0" y="0"/>
            <a:chExt cx="812800" cy="6985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3" id="33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540784" y="3365196"/>
            <a:ext cx="2322731" cy="1996097"/>
            <a:chOff x="0" y="0"/>
            <a:chExt cx="812800" cy="6985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6"/>
              <a:stretch>
                <a:fillRect l="-26894" t="-11380" r="0" b="-36278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6251207" y="5878980"/>
            <a:ext cx="2669287" cy="2293918"/>
            <a:chOff x="0" y="0"/>
            <a:chExt cx="812800" cy="6985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8" id="38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6424485" y="6027891"/>
            <a:ext cx="2322731" cy="1996097"/>
            <a:chOff x="0" y="0"/>
            <a:chExt cx="812800" cy="6985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7"/>
              <a:stretch>
                <a:fillRect l="-28640" t="-53351" r="-50162" b="-124400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9367506" y="5900729"/>
            <a:ext cx="2669287" cy="2293918"/>
            <a:chOff x="0" y="0"/>
            <a:chExt cx="812800" cy="6985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3" id="43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540784" y="6049639"/>
            <a:ext cx="2322731" cy="1996097"/>
            <a:chOff x="0" y="0"/>
            <a:chExt cx="812800" cy="6985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8"/>
              <a:stretch>
                <a:fillRect l="-18162" t="-32888" r="-18686" b="-79693"/>
              </a:stretch>
            </a:blip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12613204" y="3149837"/>
            <a:ext cx="3412012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2 Flight Simulators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757428" y="1736685"/>
            <a:ext cx="12773144" cy="1169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b="true" sz="9000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STEM HALL TECHNOLOGIES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289118" y="3560984"/>
            <a:ext cx="4385678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Interactive touch panel that includes a whiteboard app, games, STEM based lessons, and other educational tools.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15682" y="3149837"/>
            <a:ext cx="4259114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2 Clear Touch Interactive Panels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289118" y="6420054"/>
            <a:ext cx="4385678" cy="213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Customizable digital signage program that can be used to display safety messaging, events calendar, announce visitors, and more.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564788" y="6008908"/>
            <a:ext cx="411000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2 Digital Signs with EngageS3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2613204" y="6420071"/>
            <a:ext cx="4385678" cy="171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screen that takes a live camera feed and applies fun AR affects on top of the feed. Effects are customizable!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613204" y="6008908"/>
            <a:ext cx="3412012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66FF33"/>
                </a:solidFill>
                <a:latin typeface="Poppins Bold"/>
                <a:ea typeface="Poppins Bold"/>
                <a:cs typeface="Poppins Bold"/>
                <a:sym typeface="Poppins Bold"/>
              </a:rPr>
              <a:t>Augmented Reality Wall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-281408" y="1923542"/>
            <a:ext cx="15800677" cy="3948472"/>
            <a:chOff x="0" y="0"/>
            <a:chExt cx="10843602" cy="270973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843602" cy="2709735"/>
            </a:xfrm>
            <a:custGeom>
              <a:avLst/>
              <a:gdLst/>
              <a:ahLst/>
              <a:cxnLst/>
              <a:rect r="r" b="b" t="t" l="l"/>
              <a:pathLst>
                <a:path h="2709735" w="10843602">
                  <a:moveTo>
                    <a:pt x="0" y="0"/>
                  </a:moveTo>
                  <a:lnTo>
                    <a:pt x="8625001" y="0"/>
                  </a:lnTo>
                  <a:lnTo>
                    <a:pt x="10843602" y="1004562"/>
                  </a:lnTo>
                  <a:lnTo>
                    <a:pt x="10843602" y="2709735"/>
                  </a:lnTo>
                  <a:lnTo>
                    <a:pt x="0" y="2709735"/>
                  </a:lnTo>
                  <a:close/>
                </a:path>
              </a:pathLst>
            </a:custGeom>
            <a:blipFill>
              <a:blip r:embed="rId2"/>
              <a:stretch>
                <a:fillRect l="-22140" t="-151971" r="0" b="-115828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173505" y="-256178"/>
            <a:ext cx="2093347" cy="2542188"/>
            <a:chOff x="0" y="0"/>
            <a:chExt cx="2791129" cy="338958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56959" y="1470669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6799410" y="5382805"/>
            <a:ext cx="2943160" cy="3574213"/>
            <a:chOff x="0" y="0"/>
            <a:chExt cx="3924214" cy="476561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719365" cy="2697916"/>
            </a:xfrm>
            <a:custGeom>
              <a:avLst/>
              <a:gdLst/>
              <a:ahLst/>
              <a:cxnLst/>
              <a:rect r="r" b="b" t="t" l="l"/>
              <a:pathLst>
                <a:path h="2697916" w="2719365">
                  <a:moveTo>
                    <a:pt x="0" y="0"/>
                  </a:moveTo>
                  <a:lnTo>
                    <a:pt x="2719365" y="0"/>
                  </a:lnTo>
                  <a:lnTo>
                    <a:pt x="2719365" y="2697916"/>
                  </a:lnTo>
                  <a:lnTo>
                    <a:pt x="0" y="269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204849" y="2067701"/>
              <a:ext cx="2719365" cy="2697916"/>
            </a:xfrm>
            <a:custGeom>
              <a:avLst/>
              <a:gdLst/>
              <a:ahLst/>
              <a:cxnLst/>
              <a:rect r="r" b="b" t="t" l="l"/>
              <a:pathLst>
                <a:path h="2697916" w="2719365">
                  <a:moveTo>
                    <a:pt x="0" y="0"/>
                  </a:moveTo>
                  <a:lnTo>
                    <a:pt x="2719365" y="0"/>
                  </a:lnTo>
                  <a:lnTo>
                    <a:pt x="2719365" y="2697916"/>
                  </a:lnTo>
                  <a:lnTo>
                    <a:pt x="0" y="269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717098" y="6685089"/>
            <a:ext cx="6140869" cy="2265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b="true" sz="9000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THEATER VISION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618930" y="6596250"/>
            <a:ext cx="7661301" cy="213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smaller theater to the left of the entrance hall will be transformed into a multi-purpose room whose primary purpose will be to host esports tournaments. Professional video production equipment and graphics programs will be available for students to learn with.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746966" y="5803884"/>
            <a:ext cx="3512767" cy="4265950"/>
            <a:chOff x="0" y="0"/>
            <a:chExt cx="4683689" cy="56879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45659" cy="3220059"/>
            </a:xfrm>
            <a:custGeom>
              <a:avLst/>
              <a:gdLst/>
              <a:ahLst/>
              <a:cxnLst/>
              <a:rect r="r" b="b" t="t" l="l"/>
              <a:pathLst>
                <a:path h="3220059" w="3245659">
                  <a:moveTo>
                    <a:pt x="0" y="0"/>
                  </a:moveTo>
                  <a:lnTo>
                    <a:pt x="3245659" y="0"/>
                  </a:lnTo>
                  <a:lnTo>
                    <a:pt x="3245659" y="3220059"/>
                  </a:lnTo>
                  <a:lnTo>
                    <a:pt x="0" y="3220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8030" y="2467875"/>
              <a:ext cx="3245659" cy="3220059"/>
            </a:xfrm>
            <a:custGeom>
              <a:avLst/>
              <a:gdLst/>
              <a:ahLst/>
              <a:cxnLst/>
              <a:rect r="r" b="b" t="t" l="l"/>
              <a:pathLst>
                <a:path h="3220059" w="3245659">
                  <a:moveTo>
                    <a:pt x="0" y="0"/>
                  </a:moveTo>
                  <a:lnTo>
                    <a:pt x="3245659" y="0"/>
                  </a:lnTo>
                  <a:lnTo>
                    <a:pt x="3245659" y="3220059"/>
                  </a:lnTo>
                  <a:lnTo>
                    <a:pt x="0" y="3220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10544381" y="4121220"/>
            <a:ext cx="5135503" cy="2482838"/>
            <a:chOff x="0" y="0"/>
            <a:chExt cx="2078808" cy="100503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78808" cy="1005031"/>
            </a:xfrm>
            <a:custGeom>
              <a:avLst/>
              <a:gdLst/>
              <a:ahLst/>
              <a:cxnLst/>
              <a:rect r="r" b="b" t="t" l="l"/>
              <a:pathLst>
                <a:path h="1005031" w="2078808">
                  <a:moveTo>
                    <a:pt x="203200" y="0"/>
                  </a:moveTo>
                  <a:lnTo>
                    <a:pt x="2078808" y="0"/>
                  </a:lnTo>
                  <a:lnTo>
                    <a:pt x="1875608" y="1005031"/>
                  </a:lnTo>
                  <a:lnTo>
                    <a:pt x="0" y="1005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57150"/>
              <a:ext cx="1875608" cy="10621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730043" y="2904877"/>
            <a:ext cx="5189934" cy="2623185"/>
            <a:chOff x="0" y="0"/>
            <a:chExt cx="5956300" cy="301053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956300" cy="3010535"/>
            </a:xfrm>
            <a:custGeom>
              <a:avLst/>
              <a:gdLst/>
              <a:ahLst/>
              <a:cxnLst/>
              <a:rect r="r" b="b" t="t" l="l"/>
              <a:pathLst>
                <a:path h="3010535" w="5956300">
                  <a:moveTo>
                    <a:pt x="0" y="3010535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3010535"/>
                  </a:lnTo>
                  <a:close/>
                </a:path>
              </a:pathLst>
            </a:custGeom>
            <a:blipFill>
              <a:blip r:embed="rId4"/>
              <a:stretch>
                <a:fillRect l="-31141" t="-60953" r="-13755" b="-53793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597239" y="2002123"/>
            <a:ext cx="9361580" cy="2265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b="true" sz="9000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BENEFITS OF ESPORTS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9648905" y="4733618"/>
            <a:ext cx="5189934" cy="2623185"/>
            <a:chOff x="0" y="0"/>
            <a:chExt cx="5956300" cy="301053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5956300" cy="3010535"/>
            </a:xfrm>
            <a:custGeom>
              <a:avLst/>
              <a:gdLst/>
              <a:ahLst/>
              <a:cxnLst/>
              <a:rect r="r" b="b" t="t" l="l"/>
              <a:pathLst>
                <a:path h="3010535" w="5956300">
                  <a:moveTo>
                    <a:pt x="0" y="3010535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3010535"/>
                  </a:lnTo>
                  <a:close/>
                </a:path>
              </a:pathLst>
            </a:custGeom>
            <a:blipFill>
              <a:blip r:embed="rId5"/>
              <a:stretch>
                <a:fillRect l="-43685" t="-139362" r="-1782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9039625" y="1782304"/>
            <a:ext cx="2093347" cy="2542188"/>
            <a:chOff x="0" y="0"/>
            <a:chExt cx="2791129" cy="338958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56959" y="1470669"/>
              <a:ext cx="1934170" cy="1918915"/>
            </a:xfrm>
            <a:custGeom>
              <a:avLst/>
              <a:gdLst/>
              <a:ahLst/>
              <a:cxnLst/>
              <a:rect r="r" b="b" t="t" l="l"/>
              <a:pathLst>
                <a:path h="1918915" w="1934170">
                  <a:moveTo>
                    <a:pt x="0" y="0"/>
                  </a:moveTo>
                  <a:lnTo>
                    <a:pt x="1934170" y="0"/>
                  </a:lnTo>
                  <a:lnTo>
                    <a:pt x="1934170" y="1918915"/>
                  </a:lnTo>
                  <a:lnTo>
                    <a:pt x="0" y="1918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1597239" y="4201827"/>
            <a:ext cx="7116524" cy="5140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Esports encourages many different positive behaviors and habits in kids who participate. Team games reward teamwork and collaboration, which fosters development of communication and problem solving skills. </a:t>
            </a:r>
          </a:p>
          <a:p>
            <a:pPr algn="just">
              <a:lnSpc>
                <a:spcPts val="3400"/>
              </a:lnSpc>
            </a:pPr>
          </a:p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Esports also removes participation barriers like age, gender, and able-bodiedness. Many games provide accessibility options for people with disabilities, including mappable controls, adaptive controllers, colorblind modes, screen reader support, subtitles, and more. 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803158" y="90810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68678" y="9584262"/>
            <a:ext cx="13950644" cy="4898463"/>
            <a:chOff x="0" y="0"/>
            <a:chExt cx="812800" cy="2853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68678" y="-4195726"/>
            <a:ext cx="13950644" cy="4898463"/>
            <a:chOff x="0" y="0"/>
            <a:chExt cx="812800" cy="2853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85397"/>
            </a:xfrm>
            <a:custGeom>
              <a:avLst/>
              <a:gdLst/>
              <a:ahLst/>
              <a:cxnLst/>
              <a:rect r="r" b="b" t="t" l="l"/>
              <a:pathLst>
                <a:path h="285397" w="812800">
                  <a:moveTo>
                    <a:pt x="812800" y="142698"/>
                  </a:moveTo>
                  <a:lnTo>
                    <a:pt x="609600" y="285397"/>
                  </a:lnTo>
                  <a:lnTo>
                    <a:pt x="203200" y="285397"/>
                  </a:lnTo>
                  <a:lnTo>
                    <a:pt x="0" y="142698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142698"/>
                  </a:lnTo>
                  <a:close/>
                </a:path>
              </a:pathLst>
            </a:custGeom>
            <a:gradFill rotWithShape="true">
              <a:gsLst>
                <a:gs pos="0">
                  <a:srgbClr val="00A061">
                    <a:alpha val="100000"/>
                  </a:srgbClr>
                </a:gs>
                <a:gs pos="100000">
                  <a:srgbClr val="66FF33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114300" y="-57150"/>
              <a:ext cx="584200" cy="342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480442" y="1014916"/>
            <a:ext cx="743874" cy="414933"/>
            <a:chOff x="0" y="0"/>
            <a:chExt cx="991832" cy="553244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991832" cy="113177"/>
              <a:chOff x="0" y="0"/>
              <a:chExt cx="213735" cy="243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3735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213735">
                    <a:moveTo>
                      <a:pt x="12195" y="0"/>
                    </a:moveTo>
                    <a:lnTo>
                      <a:pt x="201541" y="0"/>
                    </a:lnTo>
                    <a:cubicBezTo>
                      <a:pt x="208276" y="0"/>
                      <a:pt x="213735" y="5460"/>
                      <a:pt x="213735" y="12195"/>
                    </a:cubicBezTo>
                    <a:lnTo>
                      <a:pt x="213735" y="12195"/>
                    </a:lnTo>
                    <a:cubicBezTo>
                      <a:pt x="213735" y="18929"/>
                      <a:pt x="208276" y="24389"/>
                      <a:pt x="201541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57150"/>
                <a:ext cx="213735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150807" y="222118"/>
              <a:ext cx="841025" cy="113177"/>
              <a:chOff x="0" y="0"/>
              <a:chExt cx="181237" cy="243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81237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81237">
                    <a:moveTo>
                      <a:pt x="12195" y="0"/>
                    </a:moveTo>
                    <a:lnTo>
                      <a:pt x="169042" y="0"/>
                    </a:lnTo>
                    <a:cubicBezTo>
                      <a:pt x="175777" y="0"/>
                      <a:pt x="181237" y="5460"/>
                      <a:pt x="181237" y="12195"/>
                    </a:cubicBezTo>
                    <a:lnTo>
                      <a:pt x="181237" y="12195"/>
                    </a:lnTo>
                    <a:cubicBezTo>
                      <a:pt x="181237" y="18929"/>
                      <a:pt x="175777" y="24389"/>
                      <a:pt x="169042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57150"/>
                <a:ext cx="181237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277803" y="440067"/>
              <a:ext cx="714030" cy="113177"/>
              <a:chOff x="0" y="0"/>
              <a:chExt cx="153870" cy="2438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53870" cy="24389"/>
              </a:xfrm>
              <a:custGeom>
                <a:avLst/>
                <a:gdLst/>
                <a:ahLst/>
                <a:cxnLst/>
                <a:rect r="r" b="b" t="t" l="l"/>
                <a:pathLst>
                  <a:path h="24389" w="153870">
                    <a:moveTo>
                      <a:pt x="12195" y="0"/>
                    </a:moveTo>
                    <a:lnTo>
                      <a:pt x="141675" y="0"/>
                    </a:lnTo>
                    <a:cubicBezTo>
                      <a:pt x="148410" y="0"/>
                      <a:pt x="153870" y="5460"/>
                      <a:pt x="153870" y="12195"/>
                    </a:cubicBezTo>
                    <a:lnTo>
                      <a:pt x="153870" y="12195"/>
                    </a:lnTo>
                    <a:cubicBezTo>
                      <a:pt x="153870" y="18929"/>
                      <a:pt x="148410" y="24389"/>
                      <a:pt x="141675" y="24389"/>
                    </a:cubicBezTo>
                    <a:lnTo>
                      <a:pt x="12195" y="24389"/>
                    </a:lnTo>
                    <a:cubicBezTo>
                      <a:pt x="5460" y="24389"/>
                      <a:pt x="0" y="18929"/>
                      <a:pt x="0" y="12195"/>
                    </a:cubicBezTo>
                    <a:lnTo>
                      <a:pt x="0" y="12195"/>
                    </a:lnTo>
                    <a:cubicBezTo>
                      <a:pt x="0" y="5460"/>
                      <a:pt x="5460" y="0"/>
                      <a:pt x="12195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A061">
                      <a:alpha val="100000"/>
                    </a:srgbClr>
                  </a:gs>
                  <a:gs pos="100000">
                    <a:srgbClr val="66FF33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57150"/>
                <a:ext cx="153870" cy="81539"/>
              </a:xfrm>
              <a:prstGeom prst="rect">
                <a:avLst/>
              </a:prstGeom>
            </p:spPr>
            <p:txBody>
              <a:bodyPr anchor="ctr" rtlCol="false" tIns="46565" lIns="46565" bIns="46565" rIns="46565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18" id="18"/>
          <p:cNvSpPr/>
          <p:nvPr/>
        </p:nvSpPr>
        <p:spPr>
          <a:xfrm flipH="false" flipV="false" rot="0">
            <a:off x="775002" y="400146"/>
            <a:ext cx="3258163" cy="628554"/>
          </a:xfrm>
          <a:custGeom>
            <a:avLst/>
            <a:gdLst/>
            <a:ahLst/>
            <a:cxnLst/>
            <a:rect r="r" b="b" t="t" l="l"/>
            <a:pathLst>
              <a:path h="628554" w="3258163">
                <a:moveTo>
                  <a:pt x="0" y="0"/>
                </a:moveTo>
                <a:lnTo>
                  <a:pt x="3258163" y="0"/>
                </a:lnTo>
                <a:lnTo>
                  <a:pt x="3258163" y="628554"/>
                </a:lnTo>
                <a:lnTo>
                  <a:pt x="0" y="628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82035" y="2400800"/>
            <a:ext cx="7806429" cy="4391116"/>
          </a:xfrm>
          <a:custGeom>
            <a:avLst/>
            <a:gdLst/>
            <a:ahLst/>
            <a:cxnLst/>
            <a:rect r="r" b="b" t="t" l="l"/>
            <a:pathLst>
              <a:path h="4391116" w="7806429">
                <a:moveTo>
                  <a:pt x="0" y="0"/>
                </a:moveTo>
                <a:lnTo>
                  <a:pt x="7806429" y="0"/>
                </a:lnTo>
                <a:lnTo>
                  <a:pt x="7806429" y="4391116"/>
                </a:lnTo>
                <a:lnTo>
                  <a:pt x="0" y="4391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636895" y="1222383"/>
            <a:ext cx="7695362" cy="7842235"/>
          </a:xfrm>
          <a:custGeom>
            <a:avLst/>
            <a:gdLst/>
            <a:ahLst/>
            <a:cxnLst/>
            <a:rect r="r" b="b" t="t" l="l"/>
            <a:pathLst>
              <a:path h="7842235" w="7695362">
                <a:moveTo>
                  <a:pt x="0" y="0"/>
                </a:moveTo>
                <a:lnTo>
                  <a:pt x="7695362" y="0"/>
                </a:lnTo>
                <a:lnTo>
                  <a:pt x="7695362" y="7842234"/>
                </a:lnTo>
                <a:lnTo>
                  <a:pt x="0" y="7842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3192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48509" y="1544149"/>
            <a:ext cx="7073481" cy="686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8"/>
              </a:lnSpc>
            </a:pPr>
            <a:r>
              <a:rPr lang="en-US" b="true" sz="5259" i="true">
                <a:solidFill>
                  <a:srgbClr val="FFFFFF"/>
                </a:solidFill>
                <a:latin typeface="TT Supermolot Condensed Bold Italics"/>
                <a:ea typeface="TT Supermolot Condensed Bold Italics"/>
                <a:cs typeface="TT Supermolot Condensed Bold Italics"/>
                <a:sym typeface="TT Supermolot Condensed Bold Italics"/>
              </a:rPr>
              <a:t>ESPORTS THEATER VISION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82035" y="6839541"/>
            <a:ext cx="7661301" cy="213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Two teams of 3 will be able to play on the stage, with gameplay displayed on the LED wall behind the stage.</a:t>
            </a:r>
          </a:p>
          <a:p>
            <a:pPr algn="just">
              <a:lnSpc>
                <a:spcPts val="3400"/>
              </a:lnSpc>
            </a:pPr>
          </a:p>
          <a:p>
            <a:pPr algn="just">
              <a:lnSpc>
                <a:spcPts val="34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Broadcasting and video production equipment will be in the back rooms behind the theater.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332372A4561A46A90F17691AE1D5E7" ma:contentTypeVersion="28" ma:contentTypeDescription="Create a new document." ma:contentTypeScope="" ma:versionID="c04698a9481dc58f7e9a0b23c7e16edb">
  <xsd:schema xmlns:xsd="http://www.w3.org/2001/XMLSchema" xmlns:xs="http://www.w3.org/2001/XMLSchema" xmlns:p="http://schemas.microsoft.com/office/2006/metadata/properties" xmlns:ns2="602e896e-bf10-40ae-8674-f074df40c3e7" xmlns:ns3="848ff9a1-bb67-4fc9-81f1-bfa80d7b593a" targetNamespace="http://schemas.microsoft.com/office/2006/metadata/properties" ma:root="true" ma:fieldsID="c4302b3e2799f37ed2150aac1796b992" ns2:_="" ns3:_="">
    <xsd:import namespace="602e896e-bf10-40ae-8674-f074df40c3e7"/>
    <xsd:import namespace="848ff9a1-bb67-4fc9-81f1-bfa80d7b593a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2e896e-bf10-40ae-8674-f074df40c3e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igrationWizIdPermissionLevels" ma:index="11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2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3" nillable="true" ma:displayName="MigrationWizIdSecurityGroups" ma:internalName="MigrationWizIdSecurityGroups">
      <xsd:simpleType>
        <xsd:restriction base="dms:Text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ab32ab25-090d-41e1-bde4-e1a3d4a418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ff9a1-bb67-4fc9-81f1-bfa80d7b593a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891522e-9e0a-46ed-a9bb-83f3a0789d9d}" ma:internalName="TaxCatchAll" ma:showField="CatchAllData" ma:web="848ff9a1-bb67-4fc9-81f1-bfa80d7b5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6DE31E-AC87-42C5-A7D2-5D43DD608B8B}"/>
</file>

<file path=customXml/itemProps2.xml><?xml version="1.0" encoding="utf-8"?>
<ds:datastoreItem xmlns:ds="http://schemas.openxmlformats.org/officeDocument/2006/customXml" ds:itemID="{7366B997-CCD7-4983-BE63-5645577E2B7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DAGR3tG0tUU</dc:identifier>
  <dcterms:modified xsi:type="dcterms:W3CDTF">2011-08-01T06:04:30Z</dcterms:modified>
  <cp:revision>1</cp:revision>
  <dc:title>Truth &amp; Vision STEM Theater Presentation</dc:title>
</cp:coreProperties>
</file>